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E79E-AE71-4A65-858D-731724BC6A9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3F6F-9B44-479D-986B-2C05A3416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3F6F-9B44-479D-986B-2C05A3416B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3F6F-9B44-479D-986B-2C05A3416B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http://11-day.3dn.ru</a:t>
            </a:r>
            <a:endParaRPr lang="ru-RU" dirty="0" smtClean="0"/>
          </a:p>
          <a:p>
            <a:r>
              <a:rPr lang="en-US" dirty="0" smtClean="0"/>
              <a:t>http://www.mochaloff.ru/melihovo/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3F6F-9B44-479D-986B-2C05A3416BC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4E96F-DF89-4A0C-8601-7D9696E1F2A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8A11EB-A5A2-4B00-BCFB-48C311749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1-day.3dn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chaloff.ru/melihov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Илья\Desktop\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528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95456" cy="237626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Усадьба Мелихово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Дом-музей Чехова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лья\Desktop\Работы с FL Studio 10\WinRAR ZIP archive\0_8fee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8919">
            <a:off x="260271" y="2859979"/>
            <a:ext cx="3991203" cy="265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лья\Desktop\Работы с FL Studio 10\WinRAR ZIP archive\0_86cfa_38849d2d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6177">
            <a:off x="1323202" y="2893687"/>
            <a:ext cx="3992689" cy="26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лья\Desktop\Работы с FL Studio 10\WinRAR ZIP archive\IMG_8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1242">
            <a:off x="2488462" y="2830897"/>
            <a:ext cx="3947324" cy="271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лья\Desktop\Работы с FL Studio 10\WinRAR ZIP archive\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54273">
            <a:off x="3885552" y="3023351"/>
            <a:ext cx="3719281" cy="247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Илья\Desktop\Работы с FL Studio 10\WinRAR ZIP archive\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93043">
            <a:off x="5264022" y="3161565"/>
            <a:ext cx="3476573" cy="231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8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этой, самой маленькой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жилой комнате дома, жил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Павел Егорович Чехов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Илья\Desktop\ррр\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120680" cy="4073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стеной комнаты отца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семейства находится просторное помещение столовой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Илья\Desktop\ррр\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5904656" cy="3929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презентация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4114800" cy="4107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коридорах дома установлены красивые итальянские витражи. Правда (красота требует жертв) свет эти витражи пропускают не очень хорошо и коридор, прихожая  освещаются очень тускло.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Красота требует жертв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Илья\Desktop\ррр\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21572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презентация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Территория усадьбы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62" name="Picture 14" descr="C:\Users\Илья\Desktop\5483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2266">
            <a:off x="1425337" y="2178941"/>
            <a:ext cx="5146871" cy="3425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3" name="Picture 15" descr="C:\Users\Илья\Desktop\5483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9928">
            <a:off x="3619657" y="2339887"/>
            <a:ext cx="4558967" cy="3033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4" name="Picture 16" descr="C:\Users\Илья\Desktop\5483\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3417">
            <a:off x="2310154" y="2141034"/>
            <a:ext cx="4992886" cy="332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5" name="Picture 17" descr="C:\Users\Илья\Desktop\5483\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8233">
            <a:off x="3190847" y="2012424"/>
            <a:ext cx="4783788" cy="318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6" name="Picture 18" descr="C:\Users\Илья\Desktop\5483\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6649">
            <a:off x="657118" y="1998205"/>
            <a:ext cx="4045495" cy="2692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7" name="Picture 19" descr="C:\Users\Илья\Desktop\5483\0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7358">
            <a:off x="3789894" y="3146035"/>
            <a:ext cx="4323159" cy="287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8" name="Picture 20" descr="C:\Users\Илья\Desktop\5483\0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01124">
            <a:off x="418676" y="2325412"/>
            <a:ext cx="4754339" cy="316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0" name="Picture 22" descr="C:\Users\Илья\Desktop\5483\0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17693">
            <a:off x="3303326" y="2088700"/>
            <a:ext cx="4904985" cy="3264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1" name="Picture 23" descr="C:\Users\Илья\Desktop\5483\07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62160">
            <a:off x="306217" y="1996428"/>
            <a:ext cx="5025876" cy="3344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2" name="Picture 24" descr="C:\Users\Илья\Desktop\5483\09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55149">
            <a:off x="3323397" y="2127448"/>
            <a:ext cx="5053515" cy="3362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3" name="Picture 25" descr="C:\Users\Илья\Desktop\5483\09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1628800"/>
            <a:ext cx="6264696" cy="4169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</a:t>
            </a:r>
            <a:r>
              <a:rPr lang="ru-RU" sz="6000" dirty="0" smtClean="0"/>
              <a:t>10</a:t>
            </a:r>
            <a:r>
              <a:rPr lang="ru-RU" dirty="0" smtClean="0"/>
              <a:t> «А» класса к недели русского языка и литературы «Дворянская Москва </a:t>
            </a:r>
            <a:r>
              <a:rPr lang="en-US" dirty="0" smtClean="0"/>
              <a:t>XIX </a:t>
            </a:r>
            <a:r>
              <a:rPr lang="ru-RU" dirty="0" smtClean="0"/>
              <a:t>века»</a:t>
            </a:r>
            <a:endParaRPr lang="ru-RU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3851920" y="29435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385192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71"/>
            <a:ext cx="9144000" cy="686687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4392488" cy="4683224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Мелихово - один из замечательных памятников русской культуры, древнее село, неразрывно связанное с именем великого русского писателя Антона Павловича Чехова. В Мелихове прошли лучшие годы жизни Антона Павловича, здесь было написано более 40 гениальных произведений. Эта усадьба бережно хранит память о Чехове – писателе, враче, общественном деятеле.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Мелихово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Илья\Downloads\IMG_5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27339" cy="272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Илья\Desktop\презентация\IMG_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93096"/>
            <a:ext cx="36004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6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3754760" cy="4467200"/>
          </a:xfrm>
        </p:spPr>
        <p:txBody>
          <a:bodyPr numCol="1">
            <a:normAutofit fontScale="55000" lnSpcReduction="20000"/>
          </a:bodyPr>
          <a:lstStyle/>
          <a:p>
            <a:r>
              <a:rPr lang="ru-RU" sz="3800" dirty="0" smtClean="0"/>
              <a:t>Возвратившись в Москву из поездки на Сахалин, подведя итог впечатлениям, Антон Павлович так формулирует своё жизненное кредо: «Если я врач, то мне нужны больные и больница; если я литератор, то мне нужно жить среди народа, а не на Малой Дмитровке с мангустом. Нужен кусочек общественной и политической жизни, хоть маленький кусочек».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Начало истории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Илья\Desktop\Работы с FL Studio 10\WinRAR ZIP archive\0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7984" y="1988840"/>
            <a:ext cx="4328209" cy="2880320"/>
          </a:xfrm>
          <a:prstGeom prst="roundRect">
            <a:avLst>
              <a:gd name="adj" fmla="val 70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188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268760"/>
            <a:ext cx="3466728" cy="442528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Такой «кусочек» он нашел в нескольких верстах от станции </a:t>
            </a:r>
            <a:r>
              <a:rPr lang="ru-RU" sz="2400" dirty="0" err="1" smtClean="0"/>
              <a:t>Лопасня</a:t>
            </a:r>
            <a:r>
              <a:rPr lang="ru-RU" sz="2400" dirty="0" smtClean="0"/>
              <a:t> (ныне город Чехов) весной 1892 года. Мелихово было куплено случайно за 13 тысяч рублей по объявлению в газете «Курьер» у художника Николая Павловича </a:t>
            </a:r>
            <a:r>
              <a:rPr lang="ru-RU" sz="2400" dirty="0" err="1" smtClean="0"/>
              <a:t>Сорохтина</a:t>
            </a:r>
            <a:r>
              <a:rPr lang="ru-RU" sz="2400" dirty="0" smtClean="0"/>
              <a:t>, уезжавшего за границу.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Нашёл, что искал…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Илья\Desktop\презентация\206353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392488" cy="2476875"/>
          </a:xfrm>
          <a:prstGeom prst="rect">
            <a:avLst/>
          </a:prstGeom>
          <a:noFill/>
        </p:spPr>
      </p:pic>
      <p:pic>
        <p:nvPicPr>
          <p:cNvPr id="4100" name="Picture 4" descr="C:\Users\Илья\Desktop\презентация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3200400" cy="2263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4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4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 своем приобретении Антон Павлович отзывался шутливо: «Не было хлопот, так купила баба порося! Купили и мы порося — большое, громоздкое имение, владельцу которого в Германии непременно дали бы титул герцога. 213 десятин на 2-хучастках. Чересполосица. Более 100 десятин лесу, который через 20 лет будет походить на лес, теперь же он изображает собою кустарник. Называют его оглобельным, по моему же, к нему больше подходит название розговый, так как из него пока можно изготовлять только розги».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Шутка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4618856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 Мелихове Чеховы впервые, по сути дела, вели натуральное хозяйство: на еду шли собственные овощи, молоко от коров, масло, грибы, ягоды, фрукты. Того, что не хватало, привозили из Москвы. Каждую свободную минуту Антон Павлович проводил в саду, сажал деревья, ухаживал за цветами, копался в огороде и парниках, мечтая посадить фруктовый сад. Он очень скоро освоился в Мелихове и полюбил его: «Я привык и к полю, и к деревьям, и к людям и чувствую себя дома».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1104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там красиво…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Илья\Desktop\презентация\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243064" cy="215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Илья\Desktop\презентация\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324615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Илья\Desktop\презентация\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61048"/>
            <a:ext cx="324615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2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4752528" cy="54006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Построек немного: одноэтажный дом с просторной верандой, баня и в саду крошечный флигелек — большая любовь и гордость Антона Павловича. Он так отзывался о нем: «Флигель у меня вышел мал, но изумителен». Сперва он предназначался для гостей, но вскоре сам Антон Павлович поселился в нём. В этом тереме-теремке еле уместились узенькая спальня, небольшой рабочий кабинет и крошечная приемная для больных. Именно здесь, в тишине этого домика, где никто не мешал Чехову работать, родились замечательные произведения. За семь лет жизни в Мелихове он написал около сорока произведений: «Палата № 6», «Анна на шее», «Дом с мезонином», «Мужики», «</a:t>
            </a:r>
            <a:r>
              <a:rPr lang="ru-RU" sz="4800" dirty="0" err="1" smtClean="0"/>
              <a:t>Ионыч</a:t>
            </a:r>
            <a:r>
              <a:rPr lang="ru-RU" sz="4800" dirty="0" smtClean="0"/>
              <a:t>», пьесы «Чайка», «Дядя Ваня» и многие другие.</a:t>
            </a:r>
          </a:p>
          <a:p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Маленькое, но своё…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Илья\Desktop\презентация\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570772" cy="2376264"/>
          </a:xfrm>
          <a:prstGeom prst="roundRect">
            <a:avLst>
              <a:gd name="adj" fmla="val 64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Илья\Desktop\презентация\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570772" cy="2376264"/>
          </a:xfrm>
          <a:prstGeom prst="roundRect">
            <a:avLst>
              <a:gd name="adj" fmla="val 69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лья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3456384" cy="45365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Каждому члену семьи была отведена своя комната. В этой комнате жила Мария Павловна Чехова - сестра писателя. Она работала преподавателем истории и географии в гимназии и увлекалась живописью.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Комнаты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Илья\Desktop\ррр\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51869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лья\Desktop\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этой комнате жил сам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Антон Павлович Чехов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Илья\Desktop\ррр\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6696744" cy="4456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583</TotalTime>
  <Words>199</Words>
  <Application>Microsoft Office PowerPoint</Application>
  <PresentationFormat>Экран (4:3)</PresentationFormat>
  <Paragraphs>27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Усадьба Мелихово Дом-музей Чехова </vt:lpstr>
      <vt:lpstr>Мелихово</vt:lpstr>
      <vt:lpstr>Начало истории</vt:lpstr>
      <vt:lpstr>Нашёл, что искал…</vt:lpstr>
      <vt:lpstr>Шутка</vt:lpstr>
      <vt:lpstr>А там красиво…</vt:lpstr>
      <vt:lpstr>Маленькое, но своё…</vt:lpstr>
      <vt:lpstr>Комнаты</vt:lpstr>
      <vt:lpstr>В этой комнате жил сам  Антон Павлович Чехов</vt:lpstr>
      <vt:lpstr>В этой, самой маленькой  жилой комнате дома, жил  Павел Егорович Чехов</vt:lpstr>
      <vt:lpstr>За стеной комнаты отца  семейства находится просторное помещение столовой</vt:lpstr>
      <vt:lpstr>Красота требует жертв</vt:lpstr>
      <vt:lpstr>Территория усадьбы</vt:lpstr>
      <vt:lpstr>Презентация 10 «А» класса к недели русского языка и литературы «Дворянская Москва XIX века»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Усадьба Мелихово Дом-музей Чехова</dc:title>
  <dc:creator>Курашов Илья</dc:creator>
  <cp:lastModifiedBy>KjuY76tg22</cp:lastModifiedBy>
  <cp:revision>59</cp:revision>
  <dcterms:created xsi:type="dcterms:W3CDTF">2012-11-22T15:34:35Z</dcterms:created>
  <dcterms:modified xsi:type="dcterms:W3CDTF">2015-11-25T09:00:01Z</dcterms:modified>
</cp:coreProperties>
</file>