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media/image7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BE4E7C98-1224-4677-8CD6-8E09410A04F5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3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latin typeface="Arial"/>
              </a:rPr>
              <a:t>Оригинальные шаблоны для презентаций: </a:t>
            </a:r>
            <a:r>
              <a:rPr b="0" lang="ru-RU" sz="12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https://presentation-creation.ru/powerpoint-templates.html</a:t>
            </a:r>
            <a:r>
              <a:rPr b="0" lang="en-US" sz="1200" spc="-1" strike="noStrike">
                <a:latin typeface="Arial"/>
              </a:rPr>
              <a:t> 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ru-RU" sz="1200" spc="-1" strike="noStrike">
                <a:latin typeface="Arial"/>
              </a:rPr>
              <a:t>Бесплатно и без регистрации.</a:t>
            </a:r>
            <a:endParaRPr b="0" lang="ru-RU" sz="1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77FB311-BF23-4477-A06C-EFAD45D47AF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42ABCF0-84B2-45C1-A09D-16AA0EFFA89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166392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307620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25164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166392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307620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251640" y="1553040"/>
            <a:ext cx="4176000" cy="13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60000" y="45720"/>
            <a:ext cx="5949720" cy="567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51640" y="1553040"/>
            <a:ext cx="4176000" cy="13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166392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307620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25164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166392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307620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251640" y="1553040"/>
            <a:ext cx="4176000" cy="13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3060000" y="45720"/>
            <a:ext cx="5949720" cy="567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166392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3076200" y="191700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25164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/>
          </p:nvPr>
        </p:nvSpPr>
        <p:spPr>
          <a:xfrm>
            <a:off x="166392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/>
          </p:nvPr>
        </p:nvSpPr>
        <p:spPr>
          <a:xfrm>
            <a:off x="3076200" y="2251440"/>
            <a:ext cx="1344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7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060000" y="45720"/>
            <a:ext cx="5949720" cy="567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63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2391480" y="225144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2391480" y="1917000"/>
            <a:ext cx="20376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6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251640" y="2251440"/>
            <a:ext cx="4176000" cy="30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9000"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33640" y="5748840"/>
            <a:ext cx="8676000" cy="107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9ee2cf"/>
                </a:solidFill>
                <a:latin typeface="Calibri"/>
              </a:rPr>
              <a:t>Образец</a:t>
            </a:r>
            <a:r>
              <a:rPr b="1" lang="en-US" sz="4400" spc="-1" strike="noStrike">
                <a:solidFill>
                  <a:srgbClr val="9ee2cf"/>
                </a:solidFill>
                <a:latin typeface="Calibri"/>
              </a:rPr>
              <a:t> </a:t>
            </a:r>
            <a:r>
              <a:rPr b="1" lang="ru-RU" sz="4400" spc="-1" strike="noStrike">
                <a:solidFill>
                  <a:srgbClr val="9ee2cf"/>
                </a:solidFill>
                <a:latin typeface="Calibri"/>
              </a:rPr>
              <a:t>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C6A18C4-4203-46A8-A2A5-31B129B320ED}" type="datetime">
              <a:rPr b="0" lang="ru-RU" sz="1200" spc="-1" strike="noStrike">
                <a:solidFill>
                  <a:srgbClr val="c5ede2"/>
                </a:solidFill>
                <a:latin typeface="Calibri"/>
              </a:rPr>
              <a:t>18.11.21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633944-29A5-4023-B0C4-DDD7BDFEC9FD}" type="slidenum">
              <a:rPr b="0" lang="ru-RU" sz="1200" spc="-1" strike="noStrike">
                <a:solidFill>
                  <a:srgbClr val="c5ede2"/>
                </a:solidFill>
                <a:latin typeface="Calibri"/>
              </a:rPr>
              <a:t>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9ee2cf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9ee2cf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ee2cf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9ee2cf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ee2cf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ee2cf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9ee2cf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1306a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251640" y="1917000"/>
            <a:ext cx="417600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251640" y="2556720"/>
            <a:ext cx="417600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78d7c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78d7c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78d7c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f78d7c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78d7c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78d7c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78d7c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f78d7c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9ee2c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78d7c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f78d7c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716000" y="1934280"/>
            <a:ext cx="424800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716000" y="2574000"/>
            <a:ext cx="424800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78d7c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78d7c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78d7c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f78d7c"/>
                </a:solidFill>
                <a:latin typeface="Calibri"/>
              </a:rPr>
              <a:t>Второй уровень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f78d7c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78d7c"/>
                </a:solidFill>
                <a:latin typeface="Calibri"/>
              </a:rPr>
              <a:t>Третий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f78d7c"/>
              </a:buClr>
              <a:buFont typeface="Arial"/>
              <a:buChar char="–"/>
            </a:pPr>
            <a:r>
              <a:rPr b="0" lang="ru-RU" sz="1600" spc="-1" strike="noStrike">
                <a:solidFill>
                  <a:srgbClr val="f78d7c"/>
                </a:solidFill>
                <a:latin typeface="Calibri"/>
              </a:rPr>
              <a:t>Четвертый уровень</a:t>
            </a:r>
            <a:endParaRPr b="0" lang="ru-RU" sz="1600" spc="-1" strike="noStrike">
              <a:solidFill>
                <a:srgbClr val="9ee2c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f78d7c"/>
              </a:buClr>
              <a:buFont typeface="Arial"/>
              <a:buChar char="»"/>
            </a:pPr>
            <a:r>
              <a:rPr b="0" lang="ru-RU" sz="1600" spc="-1" strike="noStrike">
                <a:solidFill>
                  <a:srgbClr val="f78d7c"/>
                </a:solidFill>
                <a:latin typeface="Calibri"/>
              </a:rPr>
              <a:t>Пятый уровень</a:t>
            </a:r>
            <a:endParaRPr b="0" lang="ru-RU" sz="16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1375200" y="6410880"/>
            <a:ext cx="1215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F4C1DA1-A5F3-4A5F-BD73-E4DE84B66844}" type="datetime">
              <a:rPr b="0" lang="ru-RU" sz="1200" spc="-1" strike="noStrike">
                <a:solidFill>
                  <a:srgbClr val="fabbb0"/>
                </a:solidFill>
                <a:latin typeface="Calibri"/>
              </a:rPr>
              <a:t>18.11.21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4154040" y="6356520"/>
            <a:ext cx="1649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7471440" y="6356520"/>
            <a:ext cx="12150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EA5795-438D-4014-8E8B-68449AD40BAA}" type="slidenum">
              <a:rPr b="0" lang="ru-RU" sz="1200" spc="-1" strike="noStrike">
                <a:solidFill>
                  <a:srgbClr val="fabbb0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6" descr=""/>
          <p:cNvPicPr/>
          <p:nvPr/>
        </p:nvPicPr>
        <p:blipFill>
          <a:blip r:embed="rId3"/>
          <a:stretch/>
        </p:blipFill>
        <p:spPr>
          <a:xfrm>
            <a:off x="-1620720" y="45720"/>
            <a:ext cx="757440" cy="75744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2f2f2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79640" y="2061000"/>
            <a:ext cx="4320000" cy="409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2f2f2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2f2f2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2f2f2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f2f2f2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2f2f2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2f2f2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2f2f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f2f2f2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2f2f2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f2f2f2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44000" y="2071440"/>
            <a:ext cx="4320000" cy="409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2f2f2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2f2f2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2f2f2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f2f2f2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f2f2f2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2f2f2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2f2f2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f2f2f2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f2f2f2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f2f2f2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D198309-3F5D-435B-BEA6-7F59BCDE8E04}" type="datetime">
              <a:rPr b="0" lang="ru-RU" sz="1200" spc="-1" strike="noStrike">
                <a:solidFill>
                  <a:srgbClr val="f2f2f2"/>
                </a:solidFill>
                <a:latin typeface="Calibri"/>
              </a:rPr>
              <a:t>18.11.21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520C5F9-002E-491A-84D6-FCD98BEA4203}" type="slidenum">
              <a:rPr b="0" lang="ru-RU" sz="1200" spc="-1" strike="noStrike">
                <a:solidFill>
                  <a:srgbClr val="f2f2f2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33640" y="5301360"/>
            <a:ext cx="8676000" cy="1295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9ee2cf"/>
                </a:solidFill>
                <a:latin typeface="Calibri"/>
              </a:rPr>
              <a:t>Спасибо нашим поварам за то, что вкусно варят нам!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73c65"/>
                </a:solidFill>
                <a:latin typeface="Calibri"/>
              </a:rPr>
              <a:t>Поварское дело не ремесло, а искусство!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2448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Когда шедевры создают, нужны любовь и вдохновенье.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Обилие искусных блюд-умелых поваров творенье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39" name="Объект 5" descr=""/>
          <p:cNvPicPr/>
          <p:nvPr/>
        </p:nvPicPr>
        <p:blipFill>
          <a:blip r:embed="rId1"/>
          <a:stretch/>
        </p:blipFill>
        <p:spPr>
          <a:xfrm>
            <a:off x="4787640" y="2925000"/>
            <a:ext cx="4176360" cy="278316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716000" y="1620720"/>
            <a:ext cx="4248000" cy="952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7000"/>
          </a:bodyPr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262626"/>
                </a:solidFill>
                <a:latin typeface="Calibri"/>
              </a:rPr>
              <a:t>Людмила Вячеславовна Собокарь-заведующая производством в нашей школе. 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716000" y="2574000"/>
            <a:ext cx="424800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21306a"/>
                </a:solidFill>
                <a:latin typeface="Calibri"/>
              </a:rPr>
              <a:t>«Хороший повар –стоит доктора»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2592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Дайте повару продукты: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Мясо птицы, сухофрукты,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Рис, картофель…и тогда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Ждет вас вкусная еда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716000" y="1484640"/>
            <a:ext cx="4293360" cy="1089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262626"/>
                </a:solidFill>
                <a:latin typeface="Calibri"/>
              </a:rPr>
              <a:t>Любовь Георгиевна Ефимкина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4874760" y="3060000"/>
            <a:ext cx="3945240" cy="334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843640" y="18828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73c65"/>
                </a:solidFill>
                <a:latin typeface="Calibri"/>
              </a:rPr>
              <a:t>Здоровое питание заставляет сердце биться быстрее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251640" y="1628640"/>
            <a:ext cx="4176000" cy="1295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Осторожненько, смотри,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в руку ты его бери.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Не всегда и сам поймешь,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f78d7c"/>
                </a:solidFill>
                <a:latin typeface="Calibri"/>
              </a:rPr>
              <a:t>как порежет руку …</a:t>
            </a:r>
            <a:endParaRPr b="0" lang="ru-RU" sz="24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48" name="Объект 6" descr=""/>
          <p:cNvPicPr/>
          <p:nvPr/>
        </p:nvPicPr>
        <p:blipFill>
          <a:blip r:embed="rId1"/>
          <a:stretch/>
        </p:blipFill>
        <p:spPr>
          <a:xfrm>
            <a:off x="250920" y="3139200"/>
            <a:ext cx="4176360" cy="2784240"/>
          </a:xfrm>
          <a:prstGeom prst="rect">
            <a:avLst/>
          </a:prstGeom>
          <a:ln w="0">
            <a:noFill/>
          </a:ln>
        </p:spPr>
      </p:pic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572000" y="1628640"/>
            <a:ext cx="4392000" cy="1295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78d7c"/>
                </a:solidFill>
                <a:latin typeface="Calibri"/>
              </a:rPr>
              <a:t>Если б не было ее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78d7c"/>
                </a:solidFill>
                <a:latin typeface="Calibri"/>
              </a:rPr>
              <a:t>Было б кушать тяжело.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78d7c"/>
                </a:solidFill>
                <a:latin typeface="Calibri"/>
              </a:rPr>
              <a:t>Некуда и суп налить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f78d7c"/>
                </a:solidFill>
                <a:latin typeface="Calibri"/>
              </a:rPr>
              <a:t>И котлетку положить</a:t>
            </a:r>
            <a:endParaRPr b="0" lang="ru-RU" sz="20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50" name="Объект 7" descr=""/>
          <p:cNvPicPr/>
          <p:nvPr/>
        </p:nvPicPr>
        <p:blipFill>
          <a:blip r:embed="rId2"/>
          <a:stretch/>
        </p:blipFill>
        <p:spPr>
          <a:xfrm>
            <a:off x="4716360" y="3133080"/>
            <a:ext cx="4247640" cy="283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73c65"/>
                </a:solidFill>
                <a:latin typeface="Calibri"/>
              </a:rPr>
              <a:t>В школу кто пришел с утра?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176000" cy="266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Трудятся с шести утра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В нашей школе повара.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Чтобы взрослые и дети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Были сытыми всегда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53" name="Объект 6" descr=""/>
          <p:cNvPicPr/>
          <p:nvPr/>
        </p:nvPicPr>
        <p:blipFill>
          <a:blip r:embed="rId1"/>
          <a:stretch/>
        </p:blipFill>
        <p:spPr>
          <a:xfrm>
            <a:off x="4716000" y="3124800"/>
            <a:ext cx="4176360" cy="2784240"/>
          </a:xfrm>
          <a:prstGeom prst="rect">
            <a:avLst/>
          </a:prstGeom>
          <a:ln w="0">
            <a:noFill/>
          </a:ln>
        </p:spPr>
      </p:pic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716000" y="1412640"/>
            <a:ext cx="4248000" cy="1007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720"/>
              </a:spcBef>
              <a:tabLst>
                <a:tab algn="l" pos="0"/>
              </a:tabLst>
            </a:pPr>
            <a:r>
              <a:rPr b="1" lang="ru-RU" sz="3600" spc="-1" strike="noStrike">
                <a:solidFill>
                  <a:srgbClr val="262626"/>
                </a:solidFill>
                <a:latin typeface="Calibri"/>
              </a:rPr>
              <a:t>Это наши повара</a:t>
            </a:r>
            <a:endParaRPr b="0" lang="ru-RU" sz="36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716000" y="2574000"/>
            <a:ext cx="424800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339640" y="188640"/>
            <a:ext cx="652284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73c65"/>
                </a:solidFill>
                <a:latin typeface="Calibri"/>
              </a:rPr>
              <a:t>Чтобы ни один микроб не попал случайно в рот, мою я перед едой руки с мылом и водой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Объект 6" descr=""/>
          <p:cNvPicPr/>
          <p:nvPr/>
        </p:nvPicPr>
        <p:blipFill>
          <a:blip r:embed="rId1"/>
          <a:stretch/>
        </p:blipFill>
        <p:spPr>
          <a:xfrm>
            <a:off x="251280" y="2715120"/>
            <a:ext cx="4176720" cy="2784240"/>
          </a:xfrm>
          <a:prstGeom prst="rect">
            <a:avLst/>
          </a:prstGeom>
          <a:ln w="0">
            <a:noFill/>
          </a:ln>
        </p:spPr>
      </p:pic>
      <p:pic>
        <p:nvPicPr>
          <p:cNvPr id="158" name="Объект 9" descr=""/>
          <p:cNvPicPr/>
          <p:nvPr/>
        </p:nvPicPr>
        <p:blipFill>
          <a:blip r:embed="rId2"/>
          <a:stretch/>
        </p:blipFill>
        <p:spPr>
          <a:xfrm>
            <a:off x="4643280" y="2678400"/>
            <a:ext cx="4320720" cy="28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060000" y="45720"/>
            <a:ext cx="594972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73c65"/>
                </a:solidFill>
                <a:latin typeface="Calibri"/>
              </a:rPr>
              <a:t>Завтрак в школе- придает нам силы на весь учебный день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251640" y="1917000"/>
            <a:ext cx="4331160" cy="266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Знают повара секреты, приготовленья вкусных блюд.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Спасибо скажем им за это, 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ru-RU" sz="2800" spc="-1" strike="noStrike">
                <a:solidFill>
                  <a:srgbClr val="f78d7c"/>
                </a:solidFill>
                <a:latin typeface="Calibri"/>
              </a:rPr>
              <a:t>быть поваром-нелегкий труд!</a:t>
            </a:r>
            <a:endParaRPr b="0" lang="ru-RU" sz="2800" spc="-1" strike="noStrike">
              <a:solidFill>
                <a:srgbClr val="9ee2cf"/>
              </a:solidFill>
              <a:latin typeface="Calibri"/>
            </a:endParaRPr>
          </a:p>
        </p:txBody>
      </p:sp>
      <p:pic>
        <p:nvPicPr>
          <p:cNvPr id="161" name="Объект 6" descr=""/>
          <p:cNvPicPr/>
          <p:nvPr/>
        </p:nvPicPr>
        <p:blipFill>
          <a:blip r:embed="rId1"/>
          <a:stretch/>
        </p:blipFill>
        <p:spPr>
          <a:xfrm>
            <a:off x="4685400" y="2997000"/>
            <a:ext cx="4176360" cy="2786760"/>
          </a:xfrm>
          <a:prstGeom prst="rect">
            <a:avLst/>
          </a:prstGeom>
          <a:ln w="0">
            <a:noFill/>
          </a:ln>
        </p:spPr>
      </p:pic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716000" y="1934280"/>
            <a:ext cx="424800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716000" y="2574000"/>
            <a:ext cx="424800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3200" spc="-1" strike="noStrike">
              <a:solidFill>
                <a:srgbClr val="9ee2cf"/>
              </a:solidFill>
              <a:latin typeface="Calibri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</TotalTime>
  <Application>LibreOffice/7.2.2.2$Windows_X86_64 LibreOffice_project/02b2acce88a210515b4a5bb2e46cbfb63fe97d56</Application>
  <HyperlinkBase>https://presentation-creation.ru/powerpoint-templates.html</HyperlinkBase>
  <AppVersion>15.0000</AppVersion>
  <Words>201</Words>
  <Paragraphs>35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2018-02-25T09:09:03Z</dcterms:created>
  <dc:creator>obstinate</dc:creator>
  <dc:description>Шаблон презентации с сайта https://presentation-creation.ru/</dc:description>
  <dc:language>ru-RU</dc:language>
  <cp:lastModifiedBy/>
  <dcterms:modified xsi:type="dcterms:W3CDTF">2021-11-18T14:46:46Z</dcterms:modified>
  <cp:revision>1229</cp:revision>
  <dc:subject/>
  <dc:title>Кухонный шаблон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7</vt:i4>
  </property>
</Properties>
</file>